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302" r:id="rId3"/>
    <p:sldId id="334" r:id="rId4"/>
    <p:sldId id="336" r:id="rId5"/>
    <p:sldId id="323" r:id="rId6"/>
    <p:sldId id="333" r:id="rId7"/>
    <p:sldId id="330" r:id="rId8"/>
    <p:sldId id="331" r:id="rId9"/>
    <p:sldId id="322" r:id="rId10"/>
    <p:sldId id="335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83753" autoAdjust="0"/>
  </p:normalViewPr>
  <p:slideViewPr>
    <p:cSldViewPr snapToGrid="0">
      <p:cViewPr varScale="1">
        <p:scale>
          <a:sx n="79" d="100"/>
          <a:sy n="79" d="100"/>
        </p:scale>
        <p:origin x="102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B805B-5044-4500-A3EC-8C466530767F}" type="datetimeFigureOut">
              <a:rPr lang="en-GB" smtClean="0"/>
              <a:pPr/>
              <a:t>15/11/2016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0122-DE35-4B11-BF55-9E4FC93340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5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90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Audience</a:t>
            </a:r>
            <a:r>
              <a:rPr lang="en-GB" b="1" u="sng" baseline="0" dirty="0"/>
              <a:t>/Logline</a:t>
            </a:r>
          </a:p>
          <a:p>
            <a:endParaRPr lang="en-GB" b="1" u="sng" baseline="0" dirty="0"/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We will need to discuss who the character will be (example: Gender, age, anything about them </a:t>
            </a:r>
            <a:r>
              <a:rPr lang="en-GB" b="0" u="sng" baseline="0" dirty="0"/>
              <a:t>unless </a:t>
            </a:r>
            <a:r>
              <a:rPr lang="en-GB" b="0" u="none" baseline="0" dirty="0"/>
              <a:t>we’re making it so the player is the character)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Sporadic productivity, will need to have a definition of what it means for the audience for them to have an understanding of what it means.</a:t>
            </a:r>
          </a:p>
          <a:p>
            <a:pPr marL="171450" indent="-171450">
              <a:buFontTx/>
              <a:buChar char="-"/>
            </a:pPr>
            <a:r>
              <a:rPr lang="en-GB" b="0" u="none" baseline="0" dirty="0"/>
              <a:t>Could maybe turn the beginning of the logline into a rhetorical question, example: “Ever wonder what really happens to that one person who holds up a game lobby?” </a:t>
            </a:r>
          </a:p>
          <a:p>
            <a:pPr marL="0" indent="0">
              <a:buFontTx/>
              <a:buNone/>
            </a:pPr>
            <a:r>
              <a:rPr lang="en-GB" b="0" u="none" baseline="0" dirty="0"/>
              <a:t>Following it up with: “Come find out by playing as [character] who suffers from sporadic productivity who must complete menial tasks at the expense of others”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0122-DE35-4B11-BF55-9E4FC933408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0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>
    <p:push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Of Whom We Hold Dear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782" y="3610707"/>
            <a:ext cx="7014310" cy="1542587"/>
          </a:xfrm>
        </p:spPr>
        <p:txBody>
          <a:bodyPr>
            <a:normAutofit/>
          </a:bodyPr>
          <a:lstStyle/>
          <a:p>
            <a:r>
              <a:rPr lang="en-GB" dirty="0"/>
              <a:t>Group 1</a:t>
            </a:r>
          </a:p>
          <a:p>
            <a:r>
              <a:rPr lang="en-GB" dirty="0"/>
              <a:t>-Matthew Allum </a:t>
            </a:r>
          </a:p>
          <a:p>
            <a:r>
              <a:rPr lang="en-GB" dirty="0"/>
              <a:t>-Aaron Mulligan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00081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GB" dirty="0"/>
              <a:t>Get the core mechanic into the game</a:t>
            </a:r>
          </a:p>
          <a:p>
            <a:pPr marL="457200" indent="-457200">
              <a:buAutoNum type="arabicParenR"/>
            </a:pPr>
            <a:endParaRPr lang="en-GB" dirty="0"/>
          </a:p>
          <a:p>
            <a:pPr marL="457200" indent="-457200">
              <a:buAutoNum type="arabicParenR"/>
            </a:pPr>
            <a:r>
              <a:rPr lang="en-GB" dirty="0"/>
              <a:t>Get the fuse box management into the game</a:t>
            </a:r>
          </a:p>
          <a:p>
            <a:pPr marL="457200" indent="-457200">
              <a:buAutoNum type="arabicParenR"/>
            </a:pPr>
            <a:endParaRPr lang="en-GB" dirty="0"/>
          </a:p>
          <a:p>
            <a:pPr marL="457200" indent="-457200">
              <a:buAutoNum type="arabicParenR"/>
            </a:pPr>
            <a:r>
              <a:rPr lang="en-GB" dirty="0"/>
              <a:t>Start creating The Carer in the game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93379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Audience/Logline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Take control and experience an ageing MC struggling with anterograde amnesia. Help him discover what he’s lost and find the truth behind his accident.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PC platform – First person perspective</a:t>
            </a:r>
          </a:p>
          <a:p>
            <a:endParaRPr lang="en-GB" dirty="0"/>
          </a:p>
          <a:p>
            <a:r>
              <a:rPr lang="en-GB" dirty="0"/>
              <a:t>Teens/Young males ~ females</a:t>
            </a:r>
          </a:p>
        </p:txBody>
      </p:sp>
    </p:spTree>
    <p:extLst>
      <p:ext uri="{BB962C8B-B14F-4D97-AF65-F5344CB8AC3E}">
        <p14:creationId xmlns:p14="http://schemas.microsoft.com/office/powerpoint/2010/main" val="35895645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Game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2452593"/>
            <a:ext cx="7896225" cy="3746595"/>
          </a:xfrm>
        </p:spPr>
      </p:pic>
    </p:spTree>
    <p:extLst>
      <p:ext uri="{BB962C8B-B14F-4D97-AF65-F5344CB8AC3E}">
        <p14:creationId xmlns:p14="http://schemas.microsoft.com/office/powerpoint/2010/main" val="3826002807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Noticeboard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Central hub for the player to go to</a:t>
            </a:r>
          </a:p>
          <a:p>
            <a:r>
              <a:rPr lang="en-GB" dirty="0"/>
              <a:t>Displays objectives, lore and instructions</a:t>
            </a:r>
          </a:p>
          <a:p>
            <a:r>
              <a:rPr lang="en-GB" dirty="0"/>
              <a:t>Updates as player progresses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9" y="3466416"/>
            <a:ext cx="5360769" cy="268038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271152"/>
              </p:ext>
            </p:extLst>
          </p:nvPr>
        </p:nvGraphicFramePr>
        <p:xfrm>
          <a:off x="987020" y="4241534"/>
          <a:ext cx="1905267" cy="1905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Image" r:id="rId4" imgW="1560240" imgH="1560240" progId="Photoshop.Image.17">
                  <p:embed/>
                </p:oleObj>
              </mc:Choice>
              <mc:Fallback>
                <p:oleObj name="Image" r:id="rId4" imgW="1560240" imgH="156024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7020" y="4241534"/>
                        <a:ext cx="1905267" cy="1905267"/>
                      </a:xfrm>
                      <a:prstGeom prst="rect">
                        <a:avLst/>
                      </a:prstGeom>
                      <a:ln w="25400">
                        <a:solidFill>
                          <a:schemeClr val="dk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61527"/>
              </p:ext>
            </p:extLst>
          </p:nvPr>
        </p:nvGraphicFramePr>
        <p:xfrm>
          <a:off x="3108463" y="4241534"/>
          <a:ext cx="1900859" cy="1900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Image" r:id="rId6" imgW="1560240" imgH="1560240" progId="Photoshop.Image.17">
                  <p:embed/>
                </p:oleObj>
              </mc:Choice>
              <mc:Fallback>
                <p:oleObj name="Image" r:id="rId6" imgW="1560240" imgH="156024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8463" y="4241534"/>
                        <a:ext cx="1900859" cy="1900859"/>
                      </a:xfrm>
                      <a:prstGeom prst="rect">
                        <a:avLst/>
                      </a:prstGeom>
                      <a:ln w="25400">
                        <a:solidFill>
                          <a:schemeClr val="dk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166337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Sliding Box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892" y="2556932"/>
            <a:ext cx="10275376" cy="3318936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Players seek specific items (noticeboard)</a:t>
            </a:r>
          </a:p>
          <a:p>
            <a:pPr lvl="0"/>
            <a:r>
              <a:rPr lang="en-GB" dirty="0"/>
              <a:t>Once found players must complete sliding box puzzle</a:t>
            </a:r>
          </a:p>
          <a:p>
            <a:pPr lvl="0"/>
            <a:r>
              <a:rPr lang="en-GB" dirty="0"/>
              <a:t>Progress saved if player exits prematurely – randomizes if caught</a:t>
            </a:r>
          </a:p>
          <a:p>
            <a:pPr lvl="0"/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91892" y="4055164"/>
            <a:ext cx="2156786" cy="2091637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9877" b="12953"/>
          <a:stretch/>
        </p:blipFill>
        <p:spPr>
          <a:xfrm>
            <a:off x="4738526" y="4055164"/>
            <a:ext cx="2159231" cy="2112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695" y="4055164"/>
            <a:ext cx="2176270" cy="209163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240157" y="5100982"/>
            <a:ext cx="144000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60096" y="5100982"/>
            <a:ext cx="144000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409240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Fuse Box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Old coin meter fuse box – feed coins for electricity</a:t>
            </a:r>
          </a:p>
          <a:p>
            <a:r>
              <a:rPr lang="en-GB" dirty="0"/>
              <a:t>Coins are limited – higher value coins give more time </a:t>
            </a:r>
          </a:p>
          <a:p>
            <a:r>
              <a:rPr lang="en-GB" dirty="0"/>
              <a:t>Strategy behind what coins to use when</a:t>
            </a:r>
          </a:p>
          <a:p>
            <a:r>
              <a:rPr lang="en-GB" dirty="0"/>
              <a:t>Insert coin then crank handle to </a:t>
            </a:r>
          </a:p>
          <a:p>
            <a:pPr marL="0" indent="0">
              <a:buNone/>
            </a:pPr>
            <a:r>
              <a:rPr lang="en-GB" dirty="0"/>
              <a:t>Start-up.</a:t>
            </a:r>
          </a:p>
          <a:p>
            <a:endParaRPr lang="en-GB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676" y="3011833"/>
            <a:ext cx="3157796" cy="3134968"/>
          </a:xfrm>
          <a:prstGeom prst="rect">
            <a:avLst/>
          </a:prstGeom>
        </p:spPr>
      </p:pic>
      <p:pic>
        <p:nvPicPr>
          <p:cNvPr id="6" name="Picture 5" descr="http://www.electrical-contractor.net/PC/CoinMeter0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t="12100" r="9013" b="8153"/>
          <a:stretch/>
        </p:blipFill>
        <p:spPr bwMode="auto">
          <a:xfrm>
            <a:off x="5742903" y="4045226"/>
            <a:ext cx="2431773" cy="210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989934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032932"/>
            <a:ext cx="9601196" cy="1303867"/>
          </a:xfrm>
        </p:spPr>
        <p:txBody>
          <a:bodyPr/>
          <a:lstStyle/>
          <a:p>
            <a:r>
              <a:rPr lang="en-GB" dirty="0"/>
              <a:t>The Carer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Perceived threat when in interface &amp; when lights are off</a:t>
            </a:r>
          </a:p>
          <a:p>
            <a:endParaRPr lang="en-GB" dirty="0"/>
          </a:p>
          <a:p>
            <a:r>
              <a:rPr lang="en-GB" dirty="0"/>
              <a:t>Follows systematic path through house to allow strategizing</a:t>
            </a:r>
          </a:p>
          <a:p>
            <a:endParaRPr lang="en-GB" dirty="0"/>
          </a:p>
          <a:p>
            <a:r>
              <a:rPr lang="en-GB" dirty="0"/>
              <a:t>Designed as a mannequin – Player feels as the MC feels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 descr="Image result for mannequin w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237" y="914400"/>
            <a:ext cx="1358938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37579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Floor Plan</a:t>
            </a:r>
          </a:p>
        </p:txBody>
      </p:sp>
      <p:pic>
        <p:nvPicPr>
          <p:cNvPr id="1026" name="Picture 2" descr="C:\Users\Home\Desktop\Uni st00f\Level 6 Work Assignments\Final Group Project\Group Project Files\Art Work\Initial Designs\House Layout Top Flo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73" y="2578099"/>
            <a:ext cx="4756602" cy="365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ome\Desktop\Uni st00f\Level 6 Work Assignments\Final Group Project\Group Project Files\Art Work\Initial Designs\House Layout Bottom Flo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00" y="2578098"/>
            <a:ext cx="5751273" cy="365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12900" y="2869168"/>
            <a:ext cx="16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bg1"/>
                </a:solidFill>
              </a:rPr>
              <a:t>Bottom Floor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61600" y="2869168"/>
            <a:ext cx="16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bg1"/>
                </a:solidFill>
              </a:rPr>
              <a:t>Top Floor</a:t>
            </a:r>
          </a:p>
        </p:txBody>
      </p:sp>
    </p:spTree>
    <p:extLst>
      <p:ext uri="{BB962C8B-B14F-4D97-AF65-F5344CB8AC3E}">
        <p14:creationId xmlns:p14="http://schemas.microsoft.com/office/powerpoint/2010/main" val="423445328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014018" cy="3318936"/>
          </a:xfrm>
        </p:spPr>
        <p:txBody>
          <a:bodyPr/>
          <a:lstStyle/>
          <a:p>
            <a:pPr lvl="0"/>
            <a:r>
              <a:rPr lang="en-GB" dirty="0"/>
              <a:t>Low Poly Angular Assets (Torpor)</a:t>
            </a:r>
          </a:p>
          <a:p>
            <a:pPr lvl="0"/>
            <a:r>
              <a:rPr lang="en-GB" dirty="0"/>
              <a:t>Greater control of the visual hierarchy</a:t>
            </a:r>
          </a:p>
          <a:p>
            <a:pPr lvl="0"/>
            <a:r>
              <a:rPr lang="en-GB" dirty="0"/>
              <a:t>Allows us to distinguish player objectives better </a:t>
            </a:r>
          </a:p>
          <a:p>
            <a:pPr lvl="0"/>
            <a:r>
              <a:rPr lang="en-GB" dirty="0"/>
              <a:t>Realistic for a two man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0" y="2556932"/>
            <a:ext cx="3891892" cy="18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16" y="651944"/>
            <a:ext cx="3972232" cy="2234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9" y="4285635"/>
            <a:ext cx="3559277" cy="20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34452"/>
      </p:ext>
    </p:extLst>
  </p:cSld>
  <p:clrMapOvr>
    <a:masterClrMapping/>
  </p:clrMapOvr>
  <p:transition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3778</TotalTime>
  <Words>352</Words>
  <Application>Microsoft Office PowerPoint</Application>
  <PresentationFormat>Widescreen</PresentationFormat>
  <Paragraphs>54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Garamond</vt:lpstr>
      <vt:lpstr>Organic</vt:lpstr>
      <vt:lpstr>Image</vt:lpstr>
      <vt:lpstr>Of Whom We Hold Dear</vt:lpstr>
      <vt:lpstr>Audience/Logline</vt:lpstr>
      <vt:lpstr>Prototype Game </vt:lpstr>
      <vt:lpstr>Noticeboard</vt:lpstr>
      <vt:lpstr>Sliding Box Puzzle</vt:lpstr>
      <vt:lpstr>Fuse Box Management</vt:lpstr>
      <vt:lpstr>The Carer</vt:lpstr>
      <vt:lpstr>Floor Plan</vt:lpstr>
      <vt:lpstr>Art Style</vt:lpstr>
      <vt:lpstr>Future Tasks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running man</dc:title>
  <dc:creator>Chevon Mitchell</dc:creator>
  <cp:lastModifiedBy>Administrator</cp:lastModifiedBy>
  <cp:revision>1480</cp:revision>
  <dcterms:created xsi:type="dcterms:W3CDTF">2014-10-14T14:07:28Z</dcterms:created>
  <dcterms:modified xsi:type="dcterms:W3CDTF">2016-11-15T14:06:31Z</dcterms:modified>
</cp:coreProperties>
</file>